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4" r:id="rId5"/>
    <p:sldId id="272" r:id="rId6"/>
    <p:sldId id="275" r:id="rId7"/>
    <p:sldId id="276" r:id="rId8"/>
    <p:sldId id="27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/>
    <p:restoredTop sz="94586"/>
  </p:normalViewPr>
  <p:slideViewPr>
    <p:cSldViewPr snapToGrid="0" snapToObjects="1">
      <p:cViewPr varScale="1">
        <p:scale>
          <a:sx n="76" d="100"/>
          <a:sy n="76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8C3C-03F0-114B-8D28-BB24B7B1996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C3F2-37C2-2747-8B10-CC685D73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FC3F2-37C2-2747-8B10-CC685D7338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9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2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3ED2-E99C-7D46-91F7-2365D3333C9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5C2A-7DE3-AF45-B2A2-7DE50385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18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</p:spTree>
    <p:extLst>
      <p:ext uri="{BB962C8B-B14F-4D97-AF65-F5344CB8AC3E}">
        <p14:creationId xmlns:p14="http://schemas.microsoft.com/office/powerpoint/2010/main" val="86375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30370"/>
            <a:ext cx="10979150" cy="19574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Samuel Goldenberg and </a:t>
            </a:r>
            <a:r>
              <a:rPr lang="en-US" b="1" dirty="0" err="1">
                <a:solidFill>
                  <a:schemeClr val="bg1"/>
                </a:solidFill>
              </a:rPr>
              <a:t>Schmuyle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919162" y="1371478"/>
            <a:ext cx="10353675" cy="123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(Two Jews: one rich and one poor)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6ADE4-01FF-44B6-894A-83979590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85" y="2365787"/>
            <a:ext cx="3300102" cy="4488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15797-F025-4200-969C-54F812690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305" y="2366340"/>
            <a:ext cx="3614530" cy="45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18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</p:spTree>
    <p:extLst>
      <p:ext uri="{BB962C8B-B14F-4D97-AF65-F5344CB8AC3E}">
        <p14:creationId xmlns:p14="http://schemas.microsoft.com/office/powerpoint/2010/main" val="331288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2083596"/>
            <a:ext cx="10979150" cy="13708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Market at Limoges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919162" y="3275804"/>
            <a:ext cx="10353675" cy="171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(ladies gossiping)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3575" y="973067"/>
            <a:ext cx="10979150" cy="9635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Catacombs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0" y="1235488"/>
            <a:ext cx="4572000" cy="141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(Roman Tomb)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69058-5290-4E03-B0FA-489D052F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70" y="392523"/>
            <a:ext cx="8110330" cy="60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98665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4B0B1-C5D3-4A89-9FC8-1446D76FC253}"/>
              </a:ext>
            </a:extLst>
          </p:cNvPr>
          <p:cNvSpPr txBox="1">
            <a:spLocks/>
          </p:cNvSpPr>
          <p:nvPr/>
        </p:nvSpPr>
        <p:spPr>
          <a:xfrm>
            <a:off x="919161" y="3080541"/>
            <a:ext cx="10353675" cy="171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(with the dead in a dead language)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104"/>
            <a:ext cx="3228975" cy="3962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Hut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on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Hen’s Legs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96837" y="4444204"/>
            <a:ext cx="3035300" cy="171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1"/>
                </a:solidFill>
              </a:rPr>
              <a:t>(Baba </a:t>
            </a:r>
            <a:r>
              <a:rPr lang="en-US" sz="4500" b="1" dirty="0" err="1">
                <a:solidFill>
                  <a:schemeClr val="bg1"/>
                </a:solidFill>
              </a:rPr>
              <a:t>Yaga</a:t>
            </a:r>
            <a:r>
              <a:rPr lang="en-US" sz="4500" b="1" dirty="0">
                <a:solidFill>
                  <a:schemeClr val="bg1"/>
                </a:solidFill>
              </a:rPr>
              <a:t>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5D203-781B-42B9-9D96-2460474F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80" y="13497"/>
            <a:ext cx="500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2058196"/>
            <a:ext cx="2225675" cy="21963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Great Gate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of Kiev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483AF-982B-4D58-8F24-5AD379FD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54" y="0"/>
            <a:ext cx="5064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2053034"/>
            <a:ext cx="10325100" cy="27519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Gnome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(a dwarflike and unpleasant person)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2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18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</p:spTree>
    <p:extLst>
      <p:ext uri="{BB962C8B-B14F-4D97-AF65-F5344CB8AC3E}">
        <p14:creationId xmlns:p14="http://schemas.microsoft.com/office/powerpoint/2010/main" val="397262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2345134"/>
            <a:ext cx="10979150" cy="27519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Old Castle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(a troubadour serenading his lady)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18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</p:spTree>
    <p:extLst>
      <p:ext uri="{BB962C8B-B14F-4D97-AF65-F5344CB8AC3E}">
        <p14:creationId xmlns:p14="http://schemas.microsoft.com/office/powerpoint/2010/main" val="32356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1955800"/>
            <a:ext cx="10979150" cy="22304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Tuileries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919162" y="3326604"/>
            <a:ext cx="10353675" cy="171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</a:rPr>
              <a:t>(Children playing in the </a:t>
            </a:r>
          </a:p>
          <a:p>
            <a:r>
              <a:rPr lang="en-US" b="1" dirty="0">
                <a:solidFill>
                  <a:schemeClr val="bg1"/>
                </a:solidFill>
              </a:rPr>
              <a:t>Tuileries Park in Paris)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4" y="1940718"/>
            <a:ext cx="10979150" cy="22304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Cattle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EB6E45-1AB8-4001-8E2E-D47654ADB531}"/>
              </a:ext>
            </a:extLst>
          </p:cNvPr>
          <p:cNvSpPr txBox="1">
            <a:spLocks/>
          </p:cNvSpPr>
          <p:nvPr/>
        </p:nvSpPr>
        <p:spPr>
          <a:xfrm>
            <a:off x="919162" y="3093240"/>
            <a:ext cx="10353675" cy="171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(A Polish ox cart)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3F15-A17A-4C5F-B3D6-8EEA3985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18"/>
            <a:ext cx="9144000" cy="919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Promenade</a:t>
            </a:r>
          </a:p>
        </p:txBody>
      </p:sp>
    </p:spTree>
    <p:extLst>
      <p:ext uri="{BB962C8B-B14F-4D97-AF65-F5344CB8AC3E}">
        <p14:creationId xmlns:p14="http://schemas.microsoft.com/office/powerpoint/2010/main" val="9581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E96097-0C14-46C3-87D7-09A81640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69" y="846758"/>
            <a:ext cx="2638264" cy="47669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Ballet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of the Chicks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in their Shells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287CC-EE76-4CAD-BD79-5E737B97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89" y="0"/>
            <a:ext cx="5702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76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Promenade</vt:lpstr>
      <vt:lpstr>The Gnome (a dwarflike and unpleasant person) </vt:lpstr>
      <vt:lpstr>Promenade</vt:lpstr>
      <vt:lpstr>The Old Castle (a troubadour serenading his lady) </vt:lpstr>
      <vt:lpstr>Promenade</vt:lpstr>
      <vt:lpstr>Tuileries </vt:lpstr>
      <vt:lpstr>Cattle </vt:lpstr>
      <vt:lpstr>Promenade</vt:lpstr>
      <vt:lpstr>Ballet  of the Chicks  in their Shells</vt:lpstr>
      <vt:lpstr>Samuel Goldenberg and Schmuyle </vt:lpstr>
      <vt:lpstr>Promenade</vt:lpstr>
      <vt:lpstr>The Market at Limoges</vt:lpstr>
      <vt:lpstr>Catacombs</vt:lpstr>
      <vt:lpstr>Promenade</vt:lpstr>
      <vt:lpstr>The Hut  on  Hen’s Legs</vt:lpstr>
      <vt:lpstr>The Great Gate  of Kiev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Polovtsian Dances (from Prince Igor)  Alexander Borodin  (1833-1887)</dc:title>
  <dc:creator>Michael Shirtz</dc:creator>
  <cp:lastModifiedBy>Kelly Kirk</cp:lastModifiedBy>
  <cp:revision>13</cp:revision>
  <dcterms:created xsi:type="dcterms:W3CDTF">2018-04-12T12:37:12Z</dcterms:created>
  <dcterms:modified xsi:type="dcterms:W3CDTF">2019-04-25T00:45:12Z</dcterms:modified>
</cp:coreProperties>
</file>